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handoutMasterIdLst>
    <p:handoutMasterId r:id="rId3"/>
  </p:handoutMasterIdLst>
  <p:sldIdLst>
    <p:sldId id="256" r:id="rId2"/>
  </p:sldIdLst>
  <p:sldSz cx="32918400" cy="219456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.Asma Hamoud Al Marhubi" initials="DHA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0" autoAdjust="0"/>
    <p:restoredTop sz="94676" autoAdjust="0"/>
  </p:normalViewPr>
  <p:slideViewPr>
    <p:cSldViewPr>
      <p:cViewPr>
        <p:scale>
          <a:sx n="33" d="100"/>
          <a:sy n="33" d="100"/>
        </p:scale>
        <p:origin x="802" y="19"/>
      </p:cViewPr>
      <p:guideLst>
        <p:guide orient="horz" pos="691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70" y="-9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5" cy="4970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70" y="0"/>
            <a:ext cx="2945865" cy="4970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6CDD7-09B6-4BB3-9069-2B95837CCCB2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439"/>
            <a:ext cx="2945865" cy="497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70" y="9429439"/>
            <a:ext cx="2945865" cy="497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9BA33-46DD-4DE6-9BEC-D9D96B7B7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40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5605761" y="3743779"/>
            <a:ext cx="17333406" cy="15980166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0242" y="1706882"/>
            <a:ext cx="22156967" cy="9997443"/>
          </a:xfrm>
        </p:spPr>
        <p:txBody>
          <a:bodyPr anchor="b">
            <a:normAutofit/>
          </a:bodyPr>
          <a:lstStyle>
            <a:lvl1pPr algn="l">
              <a:defRPr sz="1408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12300378"/>
            <a:ext cx="17835300" cy="6123091"/>
          </a:xfrm>
        </p:spPr>
        <p:txBody>
          <a:bodyPr anchor="t">
            <a:normAutofit/>
          </a:bodyPr>
          <a:lstStyle>
            <a:lvl1pPr marL="0" indent="0" algn="l">
              <a:buNone/>
              <a:defRPr sz="6400">
                <a:solidFill>
                  <a:schemeClr val="bg2">
                    <a:lumMod val="75000"/>
                  </a:schemeClr>
                </a:solidFill>
              </a:defRPr>
            </a:lvl1pPr>
            <a:lvl2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34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2" y="14386560"/>
            <a:ext cx="23597521" cy="487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920240" y="1706880"/>
            <a:ext cx="29077920" cy="999744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5120"/>
            </a:lvl1pPr>
            <a:lvl2pPr marL="1463040" indent="0">
              <a:buNone/>
              <a:defRPr sz="5120"/>
            </a:lvl2pPr>
            <a:lvl3pPr marL="2926080" indent="0">
              <a:buNone/>
              <a:defRPr sz="5120"/>
            </a:lvl3pPr>
            <a:lvl4pPr marL="4389120" indent="0">
              <a:buNone/>
              <a:defRPr sz="5120"/>
            </a:lvl4pPr>
            <a:lvl5pPr marL="5852160" indent="0">
              <a:buNone/>
              <a:defRPr sz="5120"/>
            </a:lvl5pPr>
            <a:lvl6pPr marL="7315200" indent="0">
              <a:buNone/>
              <a:defRPr sz="5120"/>
            </a:lvl6pPr>
            <a:lvl7pPr marL="8778240" indent="0">
              <a:buNone/>
              <a:defRPr sz="5120"/>
            </a:lvl7pPr>
            <a:lvl8pPr marL="10241280" indent="0">
              <a:buNone/>
              <a:defRPr sz="5120"/>
            </a:lvl8pPr>
            <a:lvl9pPr marL="11704320" indent="0">
              <a:buNone/>
              <a:defRPr sz="51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2743207" y="12300374"/>
            <a:ext cx="26212795" cy="146304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5120"/>
            </a:lvl1pPr>
            <a:lvl2pPr marL="1463040" indent="0">
              <a:buFontTx/>
              <a:buNone/>
              <a:defRPr/>
            </a:lvl2pPr>
            <a:lvl3pPr marL="2926080" indent="0">
              <a:buFontTx/>
              <a:buNone/>
              <a:defRPr/>
            </a:lvl3pPr>
            <a:lvl4pPr marL="4389120" indent="0">
              <a:buFontTx/>
              <a:buNone/>
              <a:defRPr/>
            </a:lvl4pPr>
            <a:lvl5pPr marL="585216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51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1706880"/>
            <a:ext cx="29077920" cy="9265920"/>
          </a:xfrm>
        </p:spPr>
        <p:txBody>
          <a:bodyPr anchor="ctr">
            <a:normAutofit/>
          </a:bodyPr>
          <a:lstStyle>
            <a:lvl1pPr algn="l">
              <a:defRPr sz="896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13167360"/>
            <a:ext cx="22980787" cy="6096000"/>
          </a:xfrm>
        </p:spPr>
        <p:txBody>
          <a:bodyPr anchor="ctr">
            <a:normAutofit/>
          </a:bodyPr>
          <a:lstStyle>
            <a:lvl1pPr marL="0" indent="0" algn="l">
              <a:buNone/>
              <a:defRPr sz="5760">
                <a:solidFill>
                  <a:schemeClr val="bg2">
                    <a:lumMod val="75000"/>
                  </a:schemeClr>
                </a:solidFill>
              </a:defRPr>
            </a:lvl1pPr>
            <a:lvl2pPr marL="14630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566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2621" y="1706880"/>
            <a:ext cx="24695233" cy="9265920"/>
          </a:xfrm>
        </p:spPr>
        <p:txBody>
          <a:bodyPr anchor="ctr">
            <a:normAutofit/>
          </a:bodyPr>
          <a:lstStyle>
            <a:lvl1pPr algn="l">
              <a:defRPr sz="896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840482" y="10972800"/>
            <a:ext cx="23048881" cy="154432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1463040" indent="0">
              <a:buFontTx/>
              <a:buNone/>
              <a:defRPr/>
            </a:lvl2pPr>
            <a:lvl3pPr marL="2926080" indent="0">
              <a:buFontTx/>
              <a:buNone/>
              <a:defRPr/>
            </a:lvl3pPr>
            <a:lvl4pPr marL="4389120" indent="0">
              <a:buFontTx/>
              <a:buNone/>
              <a:defRPr/>
            </a:lvl4pPr>
            <a:lvl5pPr marL="585216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2" y="13763424"/>
            <a:ext cx="22976500" cy="5499936"/>
          </a:xfrm>
        </p:spPr>
        <p:txBody>
          <a:bodyPr anchor="ctr">
            <a:normAutofit/>
          </a:bodyPr>
          <a:lstStyle>
            <a:lvl1pPr marL="0" indent="0" algn="l">
              <a:buNone/>
              <a:defRPr sz="6400">
                <a:solidFill>
                  <a:schemeClr val="bg2">
                    <a:lumMod val="75000"/>
                  </a:schemeClr>
                </a:solidFill>
              </a:defRPr>
            </a:lvl1pPr>
            <a:lvl2pPr marL="14630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22962" y="2273997"/>
            <a:ext cx="1646348" cy="1871283"/>
          </a:xfrm>
          <a:prstGeom prst="rect">
            <a:avLst/>
          </a:prstGeom>
        </p:spPr>
        <p:txBody>
          <a:bodyPr vert="horz" lIns="292608" tIns="146304" rIns="292608" bIns="146304" rtlCol="0" anchor="ctr">
            <a:noAutofit/>
          </a:bodyPr>
          <a:lstStyle/>
          <a:p>
            <a:pPr lvl="0"/>
            <a:r>
              <a:rPr lang="en-US" sz="256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706322" y="8859523"/>
            <a:ext cx="1646348" cy="1871283"/>
          </a:xfrm>
          <a:prstGeom prst="rect">
            <a:avLst/>
          </a:prstGeom>
        </p:spPr>
        <p:txBody>
          <a:bodyPr vert="horz" lIns="292608" tIns="146304" rIns="292608" bIns="146304" rtlCol="0" anchor="ctr">
            <a:noAutofit/>
          </a:bodyPr>
          <a:lstStyle/>
          <a:p>
            <a:pPr lvl="0" algn="r"/>
            <a:r>
              <a:rPr lang="en-US" sz="256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1255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2" y="10972800"/>
            <a:ext cx="22976500" cy="5431680"/>
          </a:xfrm>
        </p:spPr>
        <p:txBody>
          <a:bodyPr anchor="b">
            <a:normAutofit/>
          </a:bodyPr>
          <a:lstStyle>
            <a:lvl1pPr algn="l">
              <a:defRPr sz="896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16425538"/>
            <a:ext cx="22980787" cy="2837821"/>
          </a:xfrm>
        </p:spPr>
        <p:txBody>
          <a:bodyPr anchor="t">
            <a:normAutofit/>
          </a:bodyPr>
          <a:lstStyle>
            <a:lvl1pPr marL="0" indent="0" algn="l">
              <a:buNone/>
              <a:defRPr sz="5760">
                <a:solidFill>
                  <a:schemeClr val="bg2">
                    <a:lumMod val="75000"/>
                  </a:schemeClr>
                </a:solidFill>
              </a:defRPr>
            </a:lvl1pPr>
            <a:lvl2pPr marL="14630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419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2622" y="1706880"/>
            <a:ext cx="24695230" cy="9265920"/>
          </a:xfrm>
        </p:spPr>
        <p:txBody>
          <a:bodyPr anchor="ctr">
            <a:normAutofit/>
          </a:bodyPr>
          <a:lstStyle>
            <a:lvl1pPr algn="l">
              <a:defRPr sz="896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20242" y="12435840"/>
            <a:ext cx="22976500" cy="3359571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6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15849600"/>
            <a:ext cx="22976496" cy="3413760"/>
          </a:xfrm>
        </p:spPr>
        <p:txBody>
          <a:bodyPr anchor="t">
            <a:normAutofit/>
          </a:bodyPr>
          <a:lstStyle>
            <a:lvl1pPr marL="0" indent="0" algn="l">
              <a:buNone/>
              <a:defRPr sz="5760">
                <a:solidFill>
                  <a:schemeClr val="bg2">
                    <a:lumMod val="75000"/>
                  </a:schemeClr>
                </a:solidFill>
              </a:defRPr>
            </a:lvl1pPr>
            <a:lvl2pPr marL="14630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22962" y="2273997"/>
            <a:ext cx="1646348" cy="1871283"/>
          </a:xfrm>
          <a:prstGeom prst="rect">
            <a:avLst/>
          </a:prstGeom>
        </p:spPr>
        <p:txBody>
          <a:bodyPr vert="horz" lIns="292608" tIns="146304" rIns="292608" bIns="146304" rtlCol="0" anchor="ctr">
            <a:noAutofit/>
          </a:bodyPr>
          <a:lstStyle/>
          <a:p>
            <a:pPr lvl="0"/>
            <a:r>
              <a:rPr lang="en-US" sz="256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706322" y="8859523"/>
            <a:ext cx="1646348" cy="1871283"/>
          </a:xfrm>
          <a:prstGeom prst="rect">
            <a:avLst/>
          </a:prstGeom>
        </p:spPr>
        <p:txBody>
          <a:bodyPr vert="horz" lIns="292608" tIns="146304" rIns="292608" bIns="146304" rtlCol="0" anchor="ctr">
            <a:noAutofit/>
          </a:bodyPr>
          <a:lstStyle/>
          <a:p>
            <a:pPr lvl="0" algn="r"/>
            <a:r>
              <a:rPr lang="en-US" sz="256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434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1706880"/>
            <a:ext cx="27092369" cy="926592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896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20242" y="12571309"/>
            <a:ext cx="22976500" cy="268224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6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15253554"/>
            <a:ext cx="22976496" cy="4009808"/>
          </a:xfrm>
        </p:spPr>
        <p:txBody>
          <a:bodyPr anchor="t">
            <a:normAutofit/>
          </a:bodyPr>
          <a:lstStyle>
            <a:lvl1pPr marL="0" indent="0" algn="l">
              <a:buNone/>
              <a:defRPr sz="5760">
                <a:solidFill>
                  <a:schemeClr val="bg2">
                    <a:lumMod val="75000"/>
                  </a:schemeClr>
                </a:solidFill>
              </a:defRPr>
            </a:lvl1pPr>
            <a:lvl2pPr marL="14630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392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2" y="14386560"/>
            <a:ext cx="23597521" cy="4876800"/>
          </a:xfrm>
        </p:spPr>
        <p:txBody>
          <a:bodyPr>
            <a:normAutofit/>
          </a:bodyPr>
          <a:lstStyle>
            <a:lvl1pPr algn="l">
              <a:defRPr sz="8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242" y="1706883"/>
            <a:ext cx="23597521" cy="12056544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372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639062" y="1706880"/>
            <a:ext cx="7359098" cy="14142720"/>
          </a:xfrm>
        </p:spPr>
        <p:txBody>
          <a:bodyPr vert="eaVert">
            <a:normAutofit/>
          </a:bodyPr>
          <a:lstStyle>
            <a:lvl1pPr>
              <a:defRPr sz="8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240" y="1706880"/>
            <a:ext cx="21060043" cy="1755648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923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32369760" y="0"/>
            <a:ext cx="548640" cy="21945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-2" y="0"/>
            <a:ext cx="548640" cy="21945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32918400" cy="2743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19202400"/>
            <a:ext cx="32918400" cy="2743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endParaRPr lang="en-US" dirty="0"/>
          </a:p>
        </p:txBody>
      </p:sp>
      <p:sp>
        <p:nvSpPr>
          <p:cNvPr id="11" name="Instructions"/>
          <p:cNvSpPr/>
          <p:nvPr userDrawn="1"/>
        </p:nvSpPr>
        <p:spPr>
          <a:xfrm>
            <a:off x="-7680960" y="0"/>
            <a:ext cx="7132320" cy="21945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428" tIns="122428" rIns="122428" bIns="122428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47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47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24” high by 36” wide. It can be used to print any poster with a 2:3 aspect ratio including 36x54 and 48x72.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47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47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33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33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47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47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47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33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33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33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1286"/>
              </a:spcAft>
            </a:pPr>
            <a:br>
              <a:rPr lang="en-US" sz="2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33467040" y="0"/>
            <a:ext cx="7132320" cy="21945600"/>
            <a:chOff x="33832800" y="0"/>
            <a:chExt cx="12801600" cy="43891200"/>
          </a:xfrm>
        </p:grpSpPr>
        <p:sp>
          <p:nvSpPr>
            <p:cNvPr id="13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47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47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47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47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33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33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33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4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3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3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3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3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3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3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3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47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33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33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33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33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2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9260274"/>
              <a:ext cx="11904515" cy="10246926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8200" y="21677939"/>
            <a:ext cx="5297435" cy="18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02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2" y="14386560"/>
            <a:ext cx="23597521" cy="487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242" y="1706880"/>
            <a:ext cx="23597521" cy="1205654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396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6339839"/>
            <a:ext cx="23048885" cy="7423574"/>
          </a:xfrm>
        </p:spPr>
        <p:txBody>
          <a:bodyPr anchor="b">
            <a:normAutofit/>
          </a:bodyPr>
          <a:lstStyle>
            <a:lvl1pPr algn="l">
              <a:defRPr sz="1024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2" y="14359467"/>
            <a:ext cx="23048881" cy="4903894"/>
          </a:xfrm>
        </p:spPr>
        <p:txBody>
          <a:bodyPr anchor="t">
            <a:normAutofit/>
          </a:bodyPr>
          <a:lstStyle>
            <a:lvl1pPr marL="0" indent="0" algn="l">
              <a:buNone/>
              <a:defRPr sz="5760">
                <a:solidFill>
                  <a:schemeClr val="bg2">
                    <a:lumMod val="75000"/>
                  </a:schemeClr>
                </a:solidFill>
              </a:defRPr>
            </a:lvl1pPr>
            <a:lvl2pPr marL="14630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99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2" y="14386560"/>
            <a:ext cx="23597521" cy="4876800"/>
          </a:xfrm>
        </p:spPr>
        <p:txBody>
          <a:bodyPr>
            <a:normAutofit/>
          </a:bodyPr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1920242" y="1706882"/>
            <a:ext cx="14219881" cy="12056534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16784503" y="1706880"/>
            <a:ext cx="14213657" cy="1202944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0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2" y="14386560"/>
            <a:ext cx="23597521" cy="4876800"/>
          </a:xfrm>
        </p:spPr>
        <p:txBody>
          <a:bodyPr>
            <a:normAutofit/>
          </a:bodyPr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3" y="1706880"/>
            <a:ext cx="13380718" cy="1950720"/>
          </a:xfrm>
        </p:spPr>
        <p:txBody>
          <a:bodyPr anchor="b">
            <a:noAutofit/>
          </a:bodyPr>
          <a:lstStyle>
            <a:lvl1pPr marL="0" indent="0">
              <a:buNone/>
              <a:defRPr sz="7680" b="0" cap="all">
                <a:solidFill>
                  <a:schemeClr val="tx1"/>
                </a:solidFill>
              </a:defRPr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38" y="3657602"/>
            <a:ext cx="14203681" cy="10105814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478059" y="1813562"/>
            <a:ext cx="13550584" cy="1844038"/>
          </a:xfrm>
        </p:spPr>
        <p:txBody>
          <a:bodyPr anchor="b">
            <a:noAutofit/>
          </a:bodyPr>
          <a:lstStyle>
            <a:lvl1pPr marL="0" indent="0">
              <a:buNone/>
              <a:defRPr sz="7680" b="0" cap="all">
                <a:solidFill>
                  <a:schemeClr val="tx1"/>
                </a:solidFill>
              </a:defRPr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84505" y="3657600"/>
            <a:ext cx="14244138" cy="1007872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1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2" y="14386560"/>
            <a:ext cx="23597521" cy="4876800"/>
          </a:xfrm>
        </p:spPr>
        <p:txBody>
          <a:bodyPr>
            <a:normAutofit/>
          </a:bodyPr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74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4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07201" y="1706880"/>
            <a:ext cx="11521440" cy="4876800"/>
          </a:xfrm>
        </p:spPr>
        <p:txBody>
          <a:bodyPr anchor="b">
            <a:normAutofit/>
          </a:bodyPr>
          <a:lstStyle>
            <a:lvl1pPr algn="l"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238" y="1706880"/>
            <a:ext cx="15979518" cy="1755648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07201" y="7071368"/>
            <a:ext cx="11521440" cy="6692054"/>
          </a:xfrm>
        </p:spPr>
        <p:txBody>
          <a:bodyPr anchor="t">
            <a:normAutofit/>
          </a:bodyPr>
          <a:lstStyle>
            <a:lvl1pPr marL="0" indent="0">
              <a:buNone/>
              <a:defRPr sz="5120"/>
            </a:lvl1pPr>
            <a:lvl2pPr marL="1463040" indent="0">
              <a:buNone/>
              <a:defRPr sz="3840"/>
            </a:lvl2pPr>
            <a:lvl3pPr marL="2926080" indent="0">
              <a:buNone/>
              <a:defRPr sz="3200"/>
            </a:lvl3pPr>
            <a:lvl4pPr marL="4389120" indent="0">
              <a:buNone/>
              <a:defRPr sz="2880"/>
            </a:lvl4pPr>
            <a:lvl5pPr marL="5852160" indent="0">
              <a:buNone/>
              <a:defRPr sz="2880"/>
            </a:lvl5pPr>
            <a:lvl6pPr marL="7315200" indent="0">
              <a:buNone/>
              <a:defRPr sz="2880"/>
            </a:lvl6pPr>
            <a:lvl7pPr marL="8778240" indent="0">
              <a:buNone/>
              <a:defRPr sz="2880"/>
            </a:lvl7pPr>
            <a:lvl8pPr marL="10241280" indent="0">
              <a:buNone/>
              <a:defRPr sz="2880"/>
            </a:lvl8pPr>
            <a:lvl9pPr marL="11704320" indent="0">
              <a:buNone/>
              <a:defRPr sz="28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664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84880" y="4632960"/>
            <a:ext cx="12827729" cy="3657600"/>
          </a:xfrm>
        </p:spPr>
        <p:txBody>
          <a:bodyPr anchor="b">
            <a:normAutofit/>
          </a:bodyPr>
          <a:lstStyle>
            <a:lvl1pPr algn="l">
              <a:defRPr sz="768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2743200" y="2926080"/>
            <a:ext cx="11811506" cy="1536192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5120"/>
            </a:lvl1pPr>
            <a:lvl2pPr marL="1463040" indent="0">
              <a:buNone/>
              <a:defRPr sz="5120"/>
            </a:lvl2pPr>
            <a:lvl3pPr marL="2926080" indent="0">
              <a:buNone/>
              <a:defRPr sz="5120"/>
            </a:lvl3pPr>
            <a:lvl4pPr marL="4389120" indent="0">
              <a:buNone/>
              <a:defRPr sz="5120"/>
            </a:lvl4pPr>
            <a:lvl5pPr marL="5852160" indent="0">
              <a:buNone/>
              <a:defRPr sz="5120"/>
            </a:lvl5pPr>
            <a:lvl6pPr marL="7315200" indent="0">
              <a:buNone/>
              <a:defRPr sz="5120"/>
            </a:lvl6pPr>
            <a:lvl7pPr marL="8778240" indent="0">
              <a:buNone/>
              <a:defRPr sz="5120"/>
            </a:lvl7pPr>
            <a:lvl8pPr marL="10241280" indent="0">
              <a:buNone/>
              <a:defRPr sz="5120"/>
            </a:lvl8pPr>
            <a:lvl9pPr marL="11704320" indent="0">
              <a:buNone/>
              <a:defRPr sz="51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85699" y="8778240"/>
            <a:ext cx="12831203" cy="6664960"/>
          </a:xfrm>
        </p:spPr>
        <p:txBody>
          <a:bodyPr anchor="t">
            <a:normAutofit/>
          </a:bodyPr>
          <a:lstStyle>
            <a:lvl1pPr marL="0" indent="0">
              <a:buNone/>
              <a:defRPr sz="5760"/>
            </a:lvl1pPr>
            <a:lvl2pPr marL="1463040" indent="0">
              <a:buNone/>
              <a:defRPr sz="3840"/>
            </a:lvl2pPr>
            <a:lvl3pPr marL="2926080" indent="0">
              <a:buNone/>
              <a:defRPr sz="3200"/>
            </a:lvl3pPr>
            <a:lvl4pPr marL="4389120" indent="0">
              <a:buNone/>
              <a:defRPr sz="2880"/>
            </a:lvl4pPr>
            <a:lvl5pPr marL="5852160" indent="0">
              <a:buNone/>
              <a:defRPr sz="2880"/>
            </a:lvl5pPr>
            <a:lvl6pPr marL="7315200" indent="0">
              <a:buNone/>
              <a:defRPr sz="2880"/>
            </a:lvl6pPr>
            <a:lvl7pPr marL="8778240" indent="0">
              <a:buNone/>
              <a:defRPr sz="2880"/>
            </a:lvl7pPr>
            <a:lvl8pPr marL="10241280" indent="0">
              <a:buNone/>
              <a:defRPr sz="2880"/>
            </a:lvl8pPr>
            <a:lvl9pPr marL="11704320" indent="0">
              <a:buNone/>
              <a:defRPr sz="28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20240" y="19751042"/>
            <a:ext cx="20922206" cy="1168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944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4014430" y="12462936"/>
            <a:ext cx="8893642" cy="8507306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2" y="14386560"/>
            <a:ext cx="23597521" cy="48768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2" y="1706883"/>
            <a:ext cx="23597521" cy="12056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748884" y="19751051"/>
            <a:ext cx="4321667" cy="11684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85D6BDF-9D0E-4E2B-85B8-D8F4790360C9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19751042"/>
            <a:ext cx="20922206" cy="11684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987936" y="17851131"/>
            <a:ext cx="3084865" cy="2143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96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9110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  <p:sldLayoutId id="2147483889" r:id="rId14"/>
    <p:sldLayoutId id="2147483890" r:id="rId15"/>
    <p:sldLayoutId id="2147483891" r:id="rId16"/>
    <p:sldLayoutId id="2147483892" r:id="rId17"/>
    <p:sldLayoutId id="2147483893" r:id="rId18"/>
  </p:sldLayoutIdLst>
  <p:txStyles>
    <p:titleStyle>
      <a:lvl1pPr algn="l" defTabSz="1463040" rtl="0" eaLnBrk="1" latinLnBrk="0" hangingPunct="1">
        <a:spcBef>
          <a:spcPct val="0"/>
        </a:spcBef>
        <a:buNone/>
        <a:defRPr sz="1024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914400" indent="-914400" algn="l" defTabSz="1463040" rtl="0" eaLnBrk="1" latinLnBrk="0" hangingPunct="1">
        <a:spcBef>
          <a:spcPct val="20000"/>
        </a:spcBef>
        <a:spcAft>
          <a:spcPts val="192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6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2377440" indent="-914400" algn="l" defTabSz="1463040" rtl="0" eaLnBrk="1" latinLnBrk="0" hangingPunct="1">
        <a:spcBef>
          <a:spcPct val="20000"/>
        </a:spcBef>
        <a:spcAft>
          <a:spcPts val="192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576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3840480" indent="-914400" algn="l" defTabSz="1463040" rtl="0" eaLnBrk="1" latinLnBrk="0" hangingPunct="1">
        <a:spcBef>
          <a:spcPct val="20000"/>
        </a:spcBef>
        <a:spcAft>
          <a:spcPts val="192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512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4937760" indent="-548640" algn="l" defTabSz="1463040" rtl="0" eaLnBrk="1" latinLnBrk="0" hangingPunct="1">
        <a:spcBef>
          <a:spcPct val="20000"/>
        </a:spcBef>
        <a:spcAft>
          <a:spcPts val="192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48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6400800" indent="-548640" algn="l" defTabSz="1463040" rtl="0" eaLnBrk="1" latinLnBrk="0" hangingPunct="1">
        <a:spcBef>
          <a:spcPct val="20000"/>
        </a:spcBef>
        <a:spcAft>
          <a:spcPts val="192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48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8046720" indent="-731520" algn="l" defTabSz="1463040" rtl="0" eaLnBrk="1" latinLnBrk="0" hangingPunct="1">
        <a:spcBef>
          <a:spcPct val="20000"/>
        </a:spcBef>
        <a:spcAft>
          <a:spcPts val="192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48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9509760" indent="-731520" algn="l" defTabSz="1463040" rtl="0" eaLnBrk="1" latinLnBrk="0" hangingPunct="1">
        <a:spcBef>
          <a:spcPct val="20000"/>
        </a:spcBef>
        <a:spcAft>
          <a:spcPts val="192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48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10972800" indent="-731520" algn="l" defTabSz="1463040" rtl="0" eaLnBrk="1" latinLnBrk="0" hangingPunct="1">
        <a:spcBef>
          <a:spcPct val="20000"/>
        </a:spcBef>
        <a:spcAft>
          <a:spcPts val="192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48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12435840" indent="-731520" algn="l" defTabSz="1463040" rtl="0" eaLnBrk="1" latinLnBrk="0" hangingPunct="1">
        <a:spcBef>
          <a:spcPct val="20000"/>
        </a:spcBef>
        <a:spcAft>
          <a:spcPts val="192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48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146304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146304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146304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146304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146304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146304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146304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146304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ounded Rectangle 36"/>
          <p:cNvSpPr/>
          <p:nvPr/>
        </p:nvSpPr>
        <p:spPr>
          <a:xfrm>
            <a:off x="618066" y="549013"/>
            <a:ext cx="31538333" cy="3641987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81008" y="4648200"/>
            <a:ext cx="10210800" cy="7848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1455401" y="4677434"/>
            <a:ext cx="10049932" cy="1653228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21808348" y="4422344"/>
            <a:ext cx="10210800" cy="1678737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82907" y="1013756"/>
            <a:ext cx="91944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Bookman Old Style" panose="02050604050505020204" pitchFamily="18" charset="0"/>
                <a:cs typeface="Calibri" panose="020F0502020204030204" pitchFamily="34" charset="0"/>
              </a:rPr>
              <a:t>International Student Conference on Advances in Business, Science, Engineering &amp; Technology</a:t>
            </a:r>
            <a:endParaRPr lang="en-US" sz="2400" dirty="0">
              <a:latin typeface="Bookman Old Style" panose="02050604050505020204" pitchFamily="18" charset="0"/>
              <a:cs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791807" y="937109"/>
            <a:ext cx="1370005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&lt;&lt; Institution Name &gt;&gt;</a:t>
            </a:r>
          </a:p>
          <a:p>
            <a:pPr algn="ctr"/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Title of the Poster</a:t>
            </a:r>
          </a:p>
          <a:p>
            <a:pPr algn="ctr"/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First Author Name, Second Author Name, Third Author Name</a:t>
            </a:r>
          </a:p>
          <a:p>
            <a:pPr algn="ctr"/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&lt;&lt; Supervisor’s Name with Department, if available &gt;&gt;</a:t>
            </a:r>
          </a:p>
          <a:p>
            <a:endParaRPr lang="en-US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2178957" y="5033175"/>
            <a:ext cx="57258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2">
                    <a:lumMod val="75000"/>
                  </a:schemeClr>
                </a:solidFill>
              </a:rPr>
              <a:t>ABSTRACT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44601" y="5918773"/>
            <a:ext cx="7594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626533" y="13258800"/>
            <a:ext cx="10210800" cy="7848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11294533" y="13275733"/>
            <a:ext cx="10210800" cy="7848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782816" y="6465774"/>
            <a:ext cx="7594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71177" y="15474940"/>
            <a:ext cx="759459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602634" y="15300412"/>
            <a:ext cx="759459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834090" y="6224388"/>
            <a:ext cx="7594599" cy="1421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52910" y="6827208"/>
            <a:ext cx="759459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5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71177" y="14216778"/>
            <a:ext cx="57258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2">
                    <a:lumMod val="75000"/>
                  </a:schemeClr>
                </a:solidFill>
              </a:rPr>
              <a:t>Objective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944438" y="5033175"/>
            <a:ext cx="57258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2">
                    <a:lumMod val="75000"/>
                  </a:schemeClr>
                </a:solidFill>
              </a:rPr>
              <a:t>Methodology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2837214" y="5417895"/>
            <a:ext cx="73600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2">
                    <a:lumMod val="75000"/>
                  </a:schemeClr>
                </a:solidFill>
              </a:rPr>
              <a:t>Screen shots/Story board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3385335" y="13924390"/>
            <a:ext cx="70946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2">
                    <a:lumMod val="75000"/>
                  </a:schemeClr>
                </a:solidFill>
              </a:rPr>
              <a:t>Conclusion/Future Work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4320802" y="1051595"/>
            <a:ext cx="7484250" cy="26455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0108" y="1168453"/>
            <a:ext cx="7939040" cy="239882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272764" y="2887471"/>
            <a:ext cx="379142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b="1" dirty="0">
                <a:latin typeface="Bookman Old Style" panose="02050604050505020204" pitchFamily="18" charset="0"/>
                <a:cs typeface="Calibri" panose="020F0502020204030204" pitchFamily="34" charset="0"/>
              </a:rPr>
              <a:t>CABSET</a:t>
            </a:r>
            <a:endParaRPr lang="en-US" sz="6000" dirty="0">
              <a:latin typeface="Bookman Old Style" panose="0205060405050502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TM02900771[[fn=Slice]]</Template>
  <TotalTime>4777</TotalTime>
  <Words>54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Bookman Old Style</vt:lpstr>
      <vt:lpstr>Calibri</vt:lpstr>
      <vt:lpstr>Century Gothic</vt:lpstr>
      <vt:lpstr>Wingdings 3</vt:lpstr>
      <vt:lpstr>Slice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24x36</dc:title>
  <dc:creator>Jay Larson</dc:creator>
  <dc:description>Quality poster printing
www.genigraphics.com
1-800-790-4001</dc:description>
  <cp:lastModifiedBy>Saju Mohanan</cp:lastModifiedBy>
  <cp:revision>145</cp:revision>
  <cp:lastPrinted>2019-02-21T07:23:29Z</cp:lastPrinted>
  <dcterms:created xsi:type="dcterms:W3CDTF">2013-02-10T21:14:48Z</dcterms:created>
  <dcterms:modified xsi:type="dcterms:W3CDTF">2024-03-22T12:08:24Z</dcterms:modified>
</cp:coreProperties>
</file>